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131" y="178308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418283"/>
            <a:ext cx="1036289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上AI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719523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9A96E"/>
                </a:solidFill>
                <a:latin typeface="Noto Sans CJK SC"/>
              </a:defRPr>
              <a:lnSpc>
                <a:spcPct val="120000"/>
              </a:lnSpc>
            </a:pPr>
            <a:r>
              <a:t>认知不对，一切白干</a:t>
            </a:r>
          </a:p>
        </p:txBody>
      </p:sp>
      <p:sp>
        <p:nvSpPr>
          <p:cNvPr id="5" name="Oval 4"/>
          <p:cNvSpPr/>
          <p:nvPr/>
        </p:nvSpPr>
        <p:spPr>
          <a:xfrm>
            <a:off x="582152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595868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609584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623300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637016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36576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上AI ≠ 请外人做ERP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0876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旧思维—ERP逻辑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请专家访谈每个岗位→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   梳理流程做自动化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互联网时代ERP逻辑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你不会写代码只能请人开发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0876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新思维—AI内建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AI时代变了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请外人学你公司业务比想象中难百倍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正确做法是内建不是外包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0876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89204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把AI当ERP做，还没开始就已经输了。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63003" y="539496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11480"/>
            <a:ext cx="51206" cy="502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11480"/>
            <a:ext cx="10058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三步上法：搭框架 → 从小处 → 串流程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377" y="1417320"/>
            <a:ext cx="10362940" cy="114300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377" y="1417320"/>
            <a:ext cx="51206" cy="114300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57" y="1554480"/>
            <a:ext cx="99971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3795B"/>
                </a:solidFill>
                <a:latin typeface="Noto Sans CJK SC"/>
              </a:defRPr>
              <a:lnSpc>
                <a:spcPct val="120000"/>
              </a:lnSpc>
            </a:pPr>
            <a:r>
              <a:t>第1步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57" y="1874519"/>
            <a:ext cx="99971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搭底层框架 → 每个岗位AI资产沉淀在公司，受保护不泄露</a:t>
            </a:r>
          </a:p>
        </p:txBody>
      </p:sp>
      <p:sp>
        <p:nvSpPr>
          <p:cNvPr id="8" name="Rectangle 7"/>
          <p:cNvSpPr/>
          <p:nvPr/>
        </p:nvSpPr>
        <p:spPr>
          <a:xfrm>
            <a:off x="932665" y="2560320"/>
            <a:ext cx="18288" cy="13716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914377" y="2697480"/>
            <a:ext cx="10362940" cy="114300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914377" y="2697480"/>
            <a:ext cx="51206" cy="114300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57" y="2834640"/>
            <a:ext cx="99971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D4ED8"/>
                </a:solidFill>
                <a:latin typeface="Noto Sans CJK SC"/>
              </a:defRPr>
              <a:lnSpc>
                <a:spcPct val="120000"/>
              </a:lnSpc>
            </a:pPr>
            <a:r>
              <a:t>第2步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57" y="3154680"/>
            <a:ext cx="99971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从最小处起步 → 发朋友圈/写招聘话术/写报告/生成日报/总结工作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32665" y="3840480"/>
            <a:ext cx="18288" cy="13716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914377" y="3977639"/>
            <a:ext cx="10362940" cy="114300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14377" y="3977639"/>
            <a:ext cx="51206" cy="11430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97257" y="4114800"/>
            <a:ext cx="99971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第3步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57" y="4434840"/>
            <a:ext cx="99971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复盘串联 → 碎片AI汇成各岗位完整自动化工作流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760719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员工效率提起来，公司资产留下来——两件事一步做完。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63003" y="6263639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92024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131" y="4572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79323"/>
            <a:ext cx="112772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打破旧思维 → 三步正确上法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508" y="1390091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463243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E8D5A3"/>
                </a:solidFill>
                <a:latin typeface="Noto Sans CJK SC"/>
              </a:defRPr>
              <a:lnSpc>
                <a:spcPct val="130000"/>
              </a:lnSpc>
            </a:pPr>
            <a:r>
              <a:t>AI不是外包项目，是内建能力。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508" y="1938731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1920240"/>
            <a:ext cx="12191695" cy="27432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657508" y="192024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453843"/>
            <a:ext cx="103628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评论区留下你的行业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982163"/>
            <a:ext cx="11277295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30000"/>
              </a:lnSpc>
            </a:pPr>
            <a:r>
              <a:t>看我们如何为每个员工配置替身，指挥一百多个bot工作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4880" y="3530803"/>
            <a:ext cx="18288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0" y="4663440"/>
            <a:ext cx="12191695" cy="219456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657508" y="466344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5501843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关注 · 老板AI课</a:t>
            </a:r>
          </a:p>
        </p:txBody>
      </p:sp>
      <p:sp>
        <p:nvSpPr>
          <p:cNvPr id="16" name="Oval 15"/>
          <p:cNvSpPr/>
          <p:nvPr/>
        </p:nvSpPr>
        <p:spPr>
          <a:xfrm>
            <a:off x="5821527" y="61114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5958687" y="61114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095847" y="61114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233007" y="61114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6370167" y="61114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